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60" r:id="rId7"/>
    <p:sldId id="258" r:id="rId8"/>
    <p:sldId id="259" r:id="rId9"/>
    <p:sldId id="261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05178-E97F-4600-9777-1D4069F9BFD8}" v="125" dt="2021-12-17T14:48:31.752"/>
    <p1510:client id="{E204D132-4CFC-4F24-0FBD-6FDAF349B147}" v="196" dt="2021-12-17T14:47:4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aele Yosha" userId="9e46ddaf-df5a-4623-8add-fe0b947d6181" providerId="ADAL" clId="{C0C05178-E97F-4600-9777-1D4069F9BFD8}"/>
    <pc:docChg chg="custSel modSld">
      <pc:chgData name="Vandaele Yosha" userId="9e46ddaf-df5a-4623-8add-fe0b947d6181" providerId="ADAL" clId="{C0C05178-E97F-4600-9777-1D4069F9BFD8}" dt="2021-12-17T14:48:31.752" v="124" actId="114"/>
      <pc:docMkLst>
        <pc:docMk/>
      </pc:docMkLst>
      <pc:sldChg chg="modSp mod">
        <pc:chgData name="Vandaele Yosha" userId="9e46ddaf-df5a-4623-8add-fe0b947d6181" providerId="ADAL" clId="{C0C05178-E97F-4600-9777-1D4069F9BFD8}" dt="2021-12-17T14:48:31.752" v="124" actId="114"/>
        <pc:sldMkLst>
          <pc:docMk/>
          <pc:sldMk cId="949077770" sldId="256"/>
        </pc:sldMkLst>
        <pc:spChg chg="mod">
          <ac:chgData name="Vandaele Yosha" userId="9e46ddaf-df5a-4623-8add-fe0b947d6181" providerId="ADAL" clId="{C0C05178-E97F-4600-9777-1D4069F9BFD8}" dt="2021-12-17T14:48:31.752" v="124" actId="114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Vandaele Yosha" userId="S::yosha.vandaele@howest.be::9e46ddaf-df5a-4623-8add-fe0b947d6181" providerId="AD" clId="Web-{E204D132-4CFC-4F24-0FBD-6FDAF349B147}"/>
    <pc:docChg chg="modSld">
      <pc:chgData name="Vandaele Yosha" userId="S::yosha.vandaele@howest.be::9e46ddaf-df5a-4623-8add-fe0b947d6181" providerId="AD" clId="Web-{E204D132-4CFC-4F24-0FBD-6FDAF349B147}" dt="2021-12-17T14:47:42.196" v="195" actId="20577"/>
      <pc:docMkLst>
        <pc:docMk/>
      </pc:docMkLst>
      <pc:sldChg chg="modSp">
        <pc:chgData name="Vandaele Yosha" userId="S::yosha.vandaele@howest.be::9e46ddaf-df5a-4623-8add-fe0b947d6181" providerId="AD" clId="Web-{E204D132-4CFC-4F24-0FBD-6FDAF349B147}" dt="2021-12-17T14:47:42.196" v="195" actId="20577"/>
        <pc:sldMkLst>
          <pc:docMk/>
          <pc:sldMk cId="949077770" sldId="256"/>
        </pc:sldMkLst>
        <pc:spChg chg="mod">
          <ac:chgData name="Vandaele Yosha" userId="S::yosha.vandaele@howest.be::9e46ddaf-df5a-4623-8add-fe0b947d6181" providerId="AD" clId="Web-{E204D132-4CFC-4F24-0FBD-6FDAF349B147}" dt="2021-12-17T14:47:42.196" v="195" actId="20577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9B8EC-B3D6-4094-8A83-03568B34E576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E9F48-179A-4CE5-A9B0-7C9F6EACF2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82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E9F48-179A-4CE5-A9B0-7C9F6EACF2F2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95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AAC4-8D12-47CF-BE43-7EB46A4D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AEBC-7606-4ADC-B5B0-6A3BC80A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DAEE-C80D-4F35-B786-91FB7CA4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E275-2AB5-4A66-A8E8-90F9ABC8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A5F36-6144-4864-8555-3C920AD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827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8EC-44E3-4FD6-AF24-AC5021AF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38C05-3BE4-4F1F-A85F-EBF60F02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A43FC-668F-4A16-B33A-A1704CA8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EA9D-B745-4822-9D4F-8E34B45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FCBD-2F9B-4E40-B993-5543BC6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54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62F4C-847A-45E8-89DF-86FADD92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5F776-752A-4772-8F18-20F7169A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0D1A1-5C8E-4021-A99C-3556DF8A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59EE-6B67-4900-9B15-8052B4D9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93B4-0982-4C28-9583-53F588B9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44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51CC-2784-471A-819A-0BB647B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8D80-3B7B-4F28-AEFD-D834AEBC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208A-B304-4974-A753-A386793B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3DB3-E76E-4DCC-A934-DE6FC576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50E5-487F-4F26-B329-FF396CB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258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2E1F-FBE7-4F65-94C7-B636380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9729-7ECE-4365-98F3-8DFF780FE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8B8C-4C53-4B4C-BD2C-864D0D7B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CEA2-7CAF-4851-A38B-618DD21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B7E0B-5EA5-473D-BF56-D86D080A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76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35E0-152D-4AF7-BD87-955474D0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89FBD-9AF6-494E-A906-31E047899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ECF5-FC69-44A2-865A-BF59EEA4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4A24-6932-4F11-BD5E-0F51DF2B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A03F3-39FB-4D6C-8751-A7EDF60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43C9F-1845-44AD-86AA-8D2EC39E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249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56D3-AB15-4310-A6DA-FCCC1300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F9E5-544E-408F-9A5B-5A9D043BB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4E7D5-72F6-463A-BA78-97C231B7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0D308-9D2F-4E2B-98E8-42F65039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D9437-C09B-4818-B72A-8E54A3BA3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95E20-1927-449F-8CA5-4628C2F5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AC43-B655-428D-AE3D-DB74BBB1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E8EE6-694D-461F-AE93-765F8A3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57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436E-1F26-4110-83C7-943D2F4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8F822-E6C7-462B-97CD-78D3D4DF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244D-E53E-43D0-A4F2-9C9D674B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03CDC-F7C2-4A6E-A008-CEB3A6D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566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3D8CF-1BB0-4BB5-A3C3-69A22EC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B160-C248-403F-AD25-158A965B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B489-7B94-4B54-B3AF-E8AF8FD5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06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942C-8A0D-4781-A8F3-57B3EE3C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01E5-1D61-43C7-B6CD-7037DCB1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444E-E01C-4A28-83F1-E48254F6B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8AD5B-93CF-4725-B418-C1ADE03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9DC45-0596-4AB3-91ED-EC8B0A8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3885-5DD4-4DA8-B5F5-40745170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037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9836-3F3C-4E2F-9190-DEB510EE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6E0E5-A1D5-4606-A4EC-5A8116A48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41ED8-FBEC-48EB-B5A6-F5032E101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DA45B-1955-45CA-80B0-66008EC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90FA-53E2-41CE-BD63-ECA490D3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A9B8D-2082-4BE4-BCE5-07F8F933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8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89769-7B4A-4C8C-94A2-1CE676F4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073D-45AC-4934-9FAA-61975D5C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75320-EECE-4069-9EC1-5688F7A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5877-2B37-48E7-8B6D-4D4ED486130A}" type="datetimeFigureOut">
              <a:rPr lang="en-BE" smtClean="0"/>
              <a:t>01/19/2023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D776-80A5-466B-B9A0-F462DF91C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87A-C974-47EE-BF90-816BF0B07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817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5F04-C22A-42D7-B131-70E81FD94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GPP Exam: Zombie AI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651AA-5F60-4B6E-8386-AEA67C018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 Stassijns</a:t>
            </a:r>
            <a:endParaRPr lang="en-BE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Danger</a:t>
            </a:r>
            <a:endParaRPr lang="nl-B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</a:p>
          <a:p>
            <a:r>
              <a:rPr lang="nl-BE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simplification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DFC6398-DF28-2232-AE6B-073B462C6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Enemy handling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CD4A22CC-662F-814D-EB5B-F0D06ADF3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0" t="28523" r="28472" b="18165"/>
          <a:stretch/>
        </p:blipFill>
        <p:spPr>
          <a:xfrm>
            <a:off x="6843250" y="642700"/>
            <a:ext cx="5063613" cy="2710102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E7E8C4D-71CB-9179-6E17-CBE534D0AC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7" t="29286" r="35132" b="27012"/>
          <a:stretch/>
        </p:blipFill>
        <p:spPr>
          <a:xfrm>
            <a:off x="6843250" y="3228059"/>
            <a:ext cx="5063613" cy="30575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5C6335-7B5B-1B18-FE6E-D2413DB36CB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Face, walk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away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shoot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Turn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around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shoot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Flee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Hide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in safe house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Shotgun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pistol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enemies</a:t>
            </a: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BE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275C120-80B0-EC8B-33E5-4FFE7430E9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7" b="44946"/>
          <a:stretch/>
        </p:blipFill>
        <p:spPr>
          <a:xfrm>
            <a:off x="0" y="4970207"/>
            <a:ext cx="5842000" cy="18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154"/>
            <a:ext cx="10515600" cy="4351338"/>
          </a:xfrm>
        </p:spPr>
        <p:txBody>
          <a:bodyPr/>
          <a:lstStyle/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pick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up: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of type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ammo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/charges/energy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Pick up: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garbage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remembered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: Save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blackboard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3B6134C-B90B-C119-A7BC-E9E2F17C6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7" b="23441"/>
          <a:stretch/>
        </p:blipFill>
        <p:spPr>
          <a:xfrm>
            <a:off x="0" y="5422490"/>
            <a:ext cx="5842000" cy="143551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4FA6E01-FEB9-560E-709A-2E4579AF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7" b="74051"/>
          <a:stretch/>
        </p:blipFill>
        <p:spPr>
          <a:xfrm>
            <a:off x="0" y="4862051"/>
            <a:ext cx="5842000" cy="560439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DC38180-B5AF-3014-C2E1-103DC343F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Movement &amp; exploration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get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saved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Timer -&gt;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revisit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Rectangular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search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Seek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, (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Flee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), Face, 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Facebehind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facing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velocity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dirty="0" err="1">
                <a:latin typeface="Arial" panose="020B0604020202020204" pitchFamily="34" charset="0"/>
                <a:cs typeface="Arial" panose="020B0604020202020204" pitchFamily="34" charset="0"/>
              </a:rPr>
              <a:t>kept</a:t>
            </a:r>
            <a:endParaRPr lang="en-B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306124E-FE90-5F7A-A2BA-C8E3793C3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49"/>
          <a:stretch/>
        </p:blipFill>
        <p:spPr>
          <a:xfrm>
            <a:off x="0" y="5338916"/>
            <a:ext cx="5842000" cy="1519084"/>
          </a:xfrm>
          <a:prstGeom prst="rect">
            <a:avLst/>
          </a:prstGeom>
        </p:spPr>
      </p:pic>
      <p:pic>
        <p:nvPicPr>
          <p:cNvPr id="6" name="Afbeelding 5" descr="Afbeelding met tekst, elektronica, schermafbeelding&#10;&#10;Automatisch gegenereerde beschrijving">
            <a:extLst>
              <a:ext uri="{FF2B5EF4-FFF2-40B4-BE49-F238E27FC236}">
                <a16:creationId xmlns:a16="http://schemas.microsoft.com/office/drawing/2014/main" id="{A6795C20-4CC1-9830-8F15-B5DC8D041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1" r="26703"/>
          <a:stretch/>
        </p:blipFill>
        <p:spPr>
          <a:xfrm>
            <a:off x="6311149" y="1276110"/>
            <a:ext cx="5759542" cy="3472190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7BCD46BA-07DF-34E9-016B-37B0205EA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22562" r="28219" b="17076"/>
          <a:stretch/>
        </p:blipFill>
        <p:spPr>
          <a:xfrm>
            <a:off x="6292894" y="4365524"/>
            <a:ext cx="5777798" cy="236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Score</a:t>
            </a:r>
            <a:endParaRPr lang="en-B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D20B8D-68ED-28C9-7AFD-531058F1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851" y="1439368"/>
            <a:ext cx="5745016" cy="296939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B0152CF-D45E-9823-F808-4FB80E40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28" y="3645618"/>
            <a:ext cx="5164912" cy="315587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5ACEFED-A564-3137-C2B1-46D41257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5" y="1319265"/>
            <a:ext cx="5745016" cy="308949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A2061CF2-016D-C9DE-F29A-A5C703710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13" y="3832095"/>
            <a:ext cx="5506061" cy="29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TaxCatchAll xmlns="128482ec-0431-40d5-ab26-89ea2a4f3ccd" xsi:nil="true"/>
    <m99485b88215436a82099f8287cba0b0 xmlns="128482ec-0431-40d5-ab26-89ea2a4f3ccd">
      <Terms xmlns="http://schemas.microsoft.com/office/infopath/2007/PartnerControls"/>
    </m99485b88215436a82099f8287cba0b0>
    <lcf76f155ced4ddcb4097134ff3c332f xmlns="60eb0cf4-ae2a-4762-800a-cb593b869ec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942CCEB3A674D8F1F6472CCEFB38E" ma:contentTypeVersion="10" ma:contentTypeDescription="Create a new document." ma:contentTypeScope="" ma:versionID="16a01ce9272d529e040be000891ba687">
  <xsd:schema xmlns:xsd="http://www.w3.org/2001/XMLSchema" xmlns:xs="http://www.w3.org/2001/XMLSchema" xmlns:p="http://schemas.microsoft.com/office/2006/metadata/properties" xmlns:ns2="128482ec-0431-40d5-ab26-89ea2a4f3ccd" xmlns:ns3="60eb0cf4-ae2a-4762-800a-cb593b869ecb" xmlns:ns4="http://schemas.microsoft.com/sharepoint/v4" xmlns:ns5="a2e691a9-fcfc-4d85-a390-1894fe98bd9e" targetNamespace="http://schemas.microsoft.com/office/2006/metadata/properties" ma:root="true" ma:fieldsID="f316950213048d470c4fd696bb5ac3d5" ns2:_="" ns3:_="" ns4:_="" ns5:_="">
    <xsd:import namespace="128482ec-0431-40d5-ab26-89ea2a4f3ccd"/>
    <xsd:import namespace="60eb0cf4-ae2a-4762-800a-cb593b869ecb"/>
    <xsd:import namespace="http://schemas.microsoft.com/sharepoint/v4"/>
    <xsd:import namespace="a2e691a9-fcfc-4d85-a390-1894fe98bd9e"/>
    <xsd:element name="properties">
      <xsd:complexType>
        <xsd:sequence>
          <xsd:element name="documentManagement">
            <xsd:complexType>
              <xsd:all>
                <xsd:element ref="ns2:m99485b88215436a82099f8287cba0b0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IconOverlay" minOccurs="0"/>
                <xsd:element ref="ns5:SharedWithUsers" minOccurs="0"/>
                <xsd:element ref="ns5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482ec-0431-40d5-ab26-89ea2a4f3ccd" elementFormDefault="qualified">
    <xsd:import namespace="http://schemas.microsoft.com/office/2006/documentManagement/types"/>
    <xsd:import namespace="http://schemas.microsoft.com/office/infopath/2007/PartnerControls"/>
    <xsd:element name="m99485b88215436a82099f8287cba0b0" ma:index="9" nillable="true" ma:taxonomy="true" ma:internalName="m99485b88215436a82099f8287cba0b0" ma:taxonomyFieldName="Kernteam" ma:displayName="Kernteam" ma:default="" ma:fieldId="{699485b8-8215-436a-8209-9f8287cba0b0}" ma:taxonomyMulti="true" ma:sspId="9d9af33d-1c7e-4655-8224-df3a670842a4" ma:termSetId="f2199854-b90f-4d12-b5f9-723340d5e4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6a5f98c-5cc8-4015-9754-f7f59d70125b}" ma:internalName="TaxCatchAll" ma:showField="CatchAllData" ma:web="128482ec-0431-40d5-ab26-89ea2a4f3c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b0cf4-ae2a-4762-800a-cb593b869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9d9af33d-1c7e-4655-8224-df3a670842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7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691a9-fcfc-4d85-a390-1894fe98b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8EC6D1-CB19-4400-AD0A-0C75CD884A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43389A-7EE0-4951-8919-E91DD69E3687}">
  <ds:schemaRefs>
    <ds:schemaRef ds:uri="128482ec-0431-40d5-ab26-89ea2a4f3ccd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60eb0cf4-ae2a-4762-800a-cb593b869ecb"/>
  </ds:schemaRefs>
</ds:datastoreItem>
</file>

<file path=customXml/itemProps3.xml><?xml version="1.0" encoding="utf-8"?>
<ds:datastoreItem xmlns:ds="http://schemas.openxmlformats.org/officeDocument/2006/customXml" ds:itemID="{CB95CD2F-7AF1-41D4-B9F6-F2104A185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482ec-0431-40d5-ab26-89ea2a4f3ccd"/>
    <ds:schemaRef ds:uri="60eb0cf4-ae2a-4762-800a-cb593b869ecb"/>
    <ds:schemaRef ds:uri="http://schemas.microsoft.com/sharepoint/v4"/>
    <ds:schemaRef ds:uri="a2e691a9-fcfc-4d85-a390-1894fe98b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Breedbeeld</PresentationFormat>
  <Paragraphs>23</Paragraphs>
  <Slides>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GPP Exam: Zombie AI</vt:lpstr>
      <vt:lpstr>Decision Making</vt:lpstr>
      <vt:lpstr>Enemy handling</vt:lpstr>
      <vt:lpstr>Inventory</vt:lpstr>
      <vt:lpstr>Movement &amp; exploration</vt:lpstr>
      <vt:lpstr>High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GPP Exam: Zombie AI</dc:title>
  <dc:creator>Vandaele Yosha</dc:creator>
  <cp:lastModifiedBy>Stassijns Sam</cp:lastModifiedBy>
  <cp:revision>13</cp:revision>
  <dcterms:created xsi:type="dcterms:W3CDTF">2021-12-17T12:45:32Z</dcterms:created>
  <dcterms:modified xsi:type="dcterms:W3CDTF">2023-01-19T17:07:34Z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0x010100723942CCEB3A674D8F1F6472CCEFB38E</vt:lpwstr>
  </property>
  <property fmtid="{D5CDD505-2E9C-101B-9397-08002B2CF9AE}" pid="3" name="Kernteam">
    <vt:lpwstr/>
  </property>
  <property fmtid="{D5CDD505-2E9C-101B-9397-08002B2CF9AE}" pid="4" name="MediaServiceImageTags">
    <vt:lpwstr/>
  </property>
</Properties>
</file>